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8" r:id="rId3"/>
    <p:sldId id="279" r:id="rId4"/>
    <p:sldId id="280" r:id="rId5"/>
    <p:sldId id="281" r:id="rId6"/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98" r:id="rId15"/>
    <p:sldId id="300" r:id="rId16"/>
    <p:sldId id="299" r:id="rId17"/>
    <p:sldId id="265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66" r:id="rId28"/>
    <p:sldId id="269" r:id="rId29"/>
    <p:sldId id="268" r:id="rId30"/>
    <p:sldId id="270" r:id="rId31"/>
    <p:sldId id="271" r:id="rId32"/>
    <p:sldId id="272" r:id="rId33"/>
    <p:sldId id="273" r:id="rId34"/>
    <p:sldId id="274" r:id="rId35"/>
    <p:sldId id="297" r:id="rId36"/>
    <p:sldId id="275" r:id="rId37"/>
    <p:sldId id="276" r:id="rId38"/>
    <p:sldId id="295" r:id="rId39"/>
    <p:sldId id="296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0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65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41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15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93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58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03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41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59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09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16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0054D-E2EC-41C2-ABA9-C664C3013853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C69AB-ED9F-4558-98CF-7E86C134D6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162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199" y="682584"/>
            <a:ext cx="10623997" cy="55716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1424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Define as características do objeto. Uma classe é uma definição modelo das propriedades e métodos de um objeto.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 exemplar de uma classe.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Uma característica do objeto, como cor, modelo, fabricante se estivemos representando um veículo, por exemplo.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Uma ação do objeto, como ligar, desligar, frear se estivemos representando um veículo, por exemplo. É uma subrotina ou função associada a uma classe.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Construtor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 método chamado assim que um novo exemplar do objeto for criado. Ele geralmente tem o mesmo nome da classe que o contém.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Herança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Uma classe pode herdar características de outra classe.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Encapsulamento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Uma maneira de agrupar os dados e os métodos que usam os dados.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Abstração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conjunção de herança complexa, métodos, propriedades de um objeto devem refletir adequadamente um modelo da realidade.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Polimorfismo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Diferentes classes podem definir o mesmo método ou propriedade.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8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6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88" y="283336"/>
            <a:ext cx="10151168" cy="27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9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3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99" y="115910"/>
            <a:ext cx="9330145" cy="62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7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8" y="1275008"/>
            <a:ext cx="10048518" cy="42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771650"/>
            <a:ext cx="112966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" y="1622738"/>
            <a:ext cx="11601500" cy="35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53" y="1455313"/>
            <a:ext cx="11230348" cy="36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6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33" y="1493949"/>
            <a:ext cx="6769801" cy="50522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68" y="173395"/>
            <a:ext cx="54292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8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838325"/>
            <a:ext cx="112490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63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00" y="1545465"/>
            <a:ext cx="11716575" cy="36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4" y="965916"/>
            <a:ext cx="11473374" cy="48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9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219200"/>
            <a:ext cx="11087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70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33412"/>
            <a:ext cx="115633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7" y="1390918"/>
            <a:ext cx="11584976" cy="39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3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7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10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3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13" y="1584101"/>
            <a:ext cx="1148903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55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5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83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2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4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50" y="43176"/>
            <a:ext cx="7351805" cy="67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03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  <a:p>
            <a:pPr marL="0" indent="0" algn="ctr">
              <a:buNone/>
            </a:pPr>
            <a:r>
              <a:rPr lang="pt-BR" sz="5400" dirty="0" smtClean="0"/>
              <a:t>                                               EXERCÍCIOS	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3601848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30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3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5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5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" y="1455313"/>
            <a:ext cx="11845516" cy="38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0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" y="1094704"/>
            <a:ext cx="11836391" cy="45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</Words>
  <Application>Microsoft Office PowerPoint</Application>
  <PresentationFormat>Widescreen</PresentationFormat>
  <Paragraphs>30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</dc:creator>
  <cp:lastModifiedBy>Microsoft</cp:lastModifiedBy>
  <cp:revision>34</cp:revision>
  <dcterms:created xsi:type="dcterms:W3CDTF">2019-08-20T00:07:39Z</dcterms:created>
  <dcterms:modified xsi:type="dcterms:W3CDTF">2019-08-22T05:05:57Z</dcterms:modified>
</cp:coreProperties>
</file>